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996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69046" y="3920824"/>
            <a:ext cx="3860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Иванова  Ксения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603936"/>
            <a:ext cx="75608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творческих  работ «ДОРОГА  В  КОСМОС» </a:t>
            </a:r>
          </a:p>
          <a:p>
            <a:pPr lvl="0" algn="ctr">
              <a:lnSpc>
                <a:spcPts val="3000"/>
              </a:lnSpc>
            </a:pPr>
            <a:endParaRPr lang="ru-RU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  <a:p>
            <a:pPr lvl="0" algn="ctr">
              <a:lnSpc>
                <a:spcPts val="3000"/>
              </a:lnSpc>
            </a:pP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73487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3868" y="1896050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93" y="3321694"/>
            <a:ext cx="726757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0"/>
          <p:cNvSpPr txBox="1"/>
          <p:nvPr/>
        </p:nvSpPr>
        <p:spPr>
          <a:xfrm>
            <a:off x="4400761" y="5532022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40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42</cp:revision>
  <dcterms:created xsi:type="dcterms:W3CDTF">2018-06-05T10:44:50Z</dcterms:created>
  <dcterms:modified xsi:type="dcterms:W3CDTF">2018-06-06T07:47:00Z</dcterms:modified>
</cp:coreProperties>
</file>